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53" autoAdjust="0"/>
    <p:restoredTop sz="94660"/>
  </p:normalViewPr>
  <p:slideViewPr>
    <p:cSldViewPr>
      <p:cViewPr>
        <p:scale>
          <a:sx n="93" d="100"/>
          <a:sy n="93" d="100"/>
        </p:scale>
        <p:origin x="-756" y="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517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574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394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558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374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234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166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277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137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370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716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48000">
              <a:schemeClr val="tx2">
                <a:lumMod val="35000"/>
                <a:lumOff val="65000"/>
                <a:alpha val="67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8C34D-B211-492C-A3AF-CC294DA05B71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011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heteachersguide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2308225"/>
          </a:xfrm>
        </p:spPr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2</a:t>
            </a:r>
            <a:r>
              <a:rPr lang="en-US" baseline="30000" dirty="0" smtClean="0">
                <a:latin typeface="Comic Sans MS" panose="030F0702030302020204" pitchFamily="66" charset="0"/>
              </a:rPr>
              <a:t>nd</a:t>
            </a:r>
            <a:r>
              <a:rPr lang="en-US" dirty="0" smtClean="0">
                <a:latin typeface="Comic Sans MS" panose="030F0702030302020204" pitchFamily="66" charset="0"/>
              </a:rPr>
              <a:t> Grade Wonders</a:t>
            </a:r>
            <a:br>
              <a:rPr lang="en-US" dirty="0" smtClean="0">
                <a:latin typeface="Comic Sans MS" panose="030F0702030302020204" pitchFamily="66" charset="0"/>
              </a:rPr>
            </a:br>
            <a:r>
              <a:rPr lang="en-US" sz="3600" dirty="0" smtClean="0">
                <a:latin typeface="Comic Sans MS" panose="030F0702030302020204" pitchFamily="66" charset="0"/>
              </a:rPr>
              <a:t>Unit </a:t>
            </a:r>
            <a:r>
              <a:rPr lang="en-US" sz="3600" dirty="0" smtClean="0">
                <a:latin typeface="Comic Sans MS" panose="030F0702030302020204" pitchFamily="66" charset="0"/>
              </a:rPr>
              <a:t>Four </a:t>
            </a:r>
            <a:r>
              <a:rPr lang="en-US" sz="3600" dirty="0" smtClean="0">
                <a:latin typeface="Comic Sans MS" panose="030F0702030302020204" pitchFamily="66" charset="0"/>
              </a:rPr>
              <a:t>Week One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8956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Phonics and High Frequency Words Practice</a:t>
            </a:r>
            <a:endParaRPr lang="en-US" dirty="0">
              <a:solidFill>
                <a:schemeClr val="tx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02527" y="6328064"/>
            <a:ext cx="3886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hlinkClick r:id="rId2"/>
              </a:rPr>
              <a:t>www.theteachersguide.com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944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knit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206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scene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693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lamb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120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knee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080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crumb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346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sign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321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knot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206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wrong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693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gnu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120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knife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080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thumb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8004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limb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346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climb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321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many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206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morning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693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through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120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very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080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sleep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395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eat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548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colors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9020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down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927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wreck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231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below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405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don’t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9273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kneel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060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gnat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7447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knock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6989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comb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478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wrist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346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scent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321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40</Words>
  <Application>Microsoft Office PowerPoint</Application>
  <PresentationFormat>On-screen Show (4:3)</PresentationFormat>
  <Paragraphs>33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2nd Grade Wonders Unit Four Week One</vt:lpstr>
      <vt:lpstr>thumb</vt:lpstr>
      <vt:lpstr>wreck</vt:lpstr>
      <vt:lpstr>kneel</vt:lpstr>
      <vt:lpstr>gnat</vt:lpstr>
      <vt:lpstr>knock</vt:lpstr>
      <vt:lpstr>comb</vt:lpstr>
      <vt:lpstr>wrist</vt:lpstr>
      <vt:lpstr>scent</vt:lpstr>
      <vt:lpstr>knit</vt:lpstr>
      <vt:lpstr>scene</vt:lpstr>
      <vt:lpstr>lamb</vt:lpstr>
      <vt:lpstr>knee</vt:lpstr>
      <vt:lpstr>crumb</vt:lpstr>
      <vt:lpstr>sign</vt:lpstr>
      <vt:lpstr>knot</vt:lpstr>
      <vt:lpstr>wrong</vt:lpstr>
      <vt:lpstr>gnu</vt:lpstr>
      <vt:lpstr>knife</vt:lpstr>
      <vt:lpstr>limb</vt:lpstr>
      <vt:lpstr>climb</vt:lpstr>
      <vt:lpstr>many</vt:lpstr>
      <vt:lpstr>morning</vt:lpstr>
      <vt:lpstr>through</vt:lpstr>
      <vt:lpstr>very</vt:lpstr>
      <vt:lpstr>sleep</vt:lpstr>
      <vt:lpstr>eat</vt:lpstr>
      <vt:lpstr>colors</vt:lpstr>
      <vt:lpstr>down</vt:lpstr>
      <vt:lpstr>below</vt:lpstr>
      <vt:lpstr>don’t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2nd Grade Wonders Unit 3 Week One</dc:title>
  <dc:creator>Brian Kelley</dc:creator>
  <cp:lastModifiedBy>Brian Kelley</cp:lastModifiedBy>
  <cp:revision>4</cp:revision>
  <dcterms:created xsi:type="dcterms:W3CDTF">2013-12-06T01:41:16Z</dcterms:created>
  <dcterms:modified xsi:type="dcterms:W3CDTF">2013-12-11T21:01:09Z</dcterms:modified>
</cp:coreProperties>
</file>