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3466" autoAdjust="0"/>
  </p:normalViewPr>
  <p:slideViewPr>
    <p:cSldViewPr>
      <p:cViewPr>
        <p:scale>
          <a:sx n="93" d="100"/>
          <a:sy n="93" d="100"/>
        </p:scale>
        <p:origin x="-7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Five Week </a:t>
            </a:r>
            <a:r>
              <a:rPr lang="en-US" sz="3600" dirty="0" smtClean="0">
                <a:latin typeface="Comic Sans MS" panose="030F0702030302020204" pitchFamily="66" charset="0"/>
              </a:rPr>
              <a:t>Five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ahead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couple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jealous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southern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spread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myth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cousin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weather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steady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country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bread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anything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children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everybody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instead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paper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person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voice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whole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crystal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woman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words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trouble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wealth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toughest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touch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physics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mystery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Five Week Five</vt:lpstr>
      <vt:lpstr>steady</vt:lpstr>
      <vt:lpstr>crystal</vt:lpstr>
      <vt:lpstr>trouble</vt:lpstr>
      <vt:lpstr>wealth</vt:lpstr>
      <vt:lpstr>toughest</vt:lpstr>
      <vt:lpstr>touch</vt:lpstr>
      <vt:lpstr>physics</vt:lpstr>
      <vt:lpstr>mystery</vt:lpstr>
      <vt:lpstr>tread</vt:lpstr>
      <vt:lpstr>ahead</vt:lpstr>
      <vt:lpstr>couple</vt:lpstr>
      <vt:lpstr>jealous</vt:lpstr>
      <vt:lpstr>southern</vt:lpstr>
      <vt:lpstr>spread</vt:lpstr>
      <vt:lpstr>myth</vt:lpstr>
      <vt:lpstr>rough</vt:lpstr>
      <vt:lpstr>cousin</vt:lpstr>
      <vt:lpstr>weather</vt:lpstr>
      <vt:lpstr>country</vt:lpstr>
      <vt:lpstr>bread</vt:lpstr>
      <vt:lpstr>anything</vt:lpstr>
      <vt:lpstr>children</vt:lpstr>
      <vt:lpstr>everybody</vt:lpstr>
      <vt:lpstr>instead</vt:lpstr>
      <vt:lpstr>paper</vt:lpstr>
      <vt:lpstr>person</vt:lpstr>
      <vt:lpstr>voice</vt:lpstr>
      <vt:lpstr>whole</vt:lpstr>
      <vt:lpstr>woman</vt:lpstr>
      <vt:lpstr>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10</cp:revision>
  <dcterms:created xsi:type="dcterms:W3CDTF">2013-12-06T01:41:16Z</dcterms:created>
  <dcterms:modified xsi:type="dcterms:W3CDTF">2014-03-02T19:10:40Z</dcterms:modified>
</cp:coreProperties>
</file>