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3466" autoAdjust="0"/>
  </p:normalViewPr>
  <p:slideViewPr>
    <p:cSldViewPr>
      <p:cViewPr>
        <p:scale>
          <a:sx n="93" d="100"/>
          <a:sy n="93" d="100"/>
        </p:scale>
        <p:origin x="1092" y="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Five Week </a:t>
            </a:r>
            <a:r>
              <a:rPr lang="en-US" sz="3600" dirty="0" smtClean="0">
                <a:latin typeface="Comic Sans MS" panose="030F0702030302020204" pitchFamily="66" charset="0"/>
              </a:rPr>
              <a:t>Four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crawl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scald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cause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talk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thought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small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hawk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walk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gawk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ball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fawn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pause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city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father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mother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o’clock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questions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searching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yawn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sure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though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fault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taught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fought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chalk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call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caught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Five Week Four</vt:lpstr>
      <vt:lpstr>ball</vt:lpstr>
      <vt:lpstr>yawn</vt:lpstr>
      <vt:lpstr>fault</vt:lpstr>
      <vt:lpstr>taught</vt:lpstr>
      <vt:lpstr>fought</vt:lpstr>
      <vt:lpstr>chalk</vt:lpstr>
      <vt:lpstr>call</vt:lpstr>
      <vt:lpstr>caught</vt:lpstr>
      <vt:lpstr>crawl</vt:lpstr>
      <vt:lpstr>scald</vt:lpstr>
      <vt:lpstr>cause</vt:lpstr>
      <vt:lpstr>talk</vt:lpstr>
      <vt:lpstr>thought</vt:lpstr>
      <vt:lpstr>small</vt:lpstr>
      <vt:lpstr>hawk</vt:lpstr>
      <vt:lpstr>walk</vt:lpstr>
      <vt:lpstr>bald</vt:lpstr>
      <vt:lpstr>gawk</vt:lpstr>
      <vt:lpstr>fawn</vt:lpstr>
      <vt:lpstr>pause</vt:lpstr>
      <vt:lpstr>city</vt:lpstr>
      <vt:lpstr>father</vt:lpstr>
      <vt:lpstr>mother</vt:lpstr>
      <vt:lpstr>o’clock</vt:lpstr>
      <vt:lpstr>own</vt:lpstr>
      <vt:lpstr>questions</vt:lpstr>
      <vt:lpstr>read</vt:lpstr>
      <vt:lpstr>searching</vt:lpstr>
      <vt:lpstr>sure</vt:lpstr>
      <vt:lpstr>though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9</cp:revision>
  <dcterms:created xsi:type="dcterms:W3CDTF">2013-12-06T01:41:16Z</dcterms:created>
  <dcterms:modified xsi:type="dcterms:W3CDTF">2014-02-10T21:15:36Z</dcterms:modified>
</cp:coreProperties>
</file>