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2559" autoAdjust="0"/>
  </p:normalViewPr>
  <p:slideViewPr>
    <p:cSldViewPr>
      <p:cViewPr>
        <p:scale>
          <a:sx n="93" d="100"/>
          <a:sy n="93" d="100"/>
        </p:scale>
        <p:origin x="-75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Five Week </a:t>
            </a:r>
            <a:r>
              <a:rPr lang="en-US" sz="3600" dirty="0" smtClean="0">
                <a:latin typeface="Comic Sans MS" panose="030F0702030302020204" pitchFamily="66" charset="0"/>
              </a:rPr>
              <a:t>Three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noon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chew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suit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flu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should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would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foot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book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hood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push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zoo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wood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juice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air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along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always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draw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during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ever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meant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nothing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drew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story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smtClean="0">
                <a:latin typeface="Comic Sans MS" panose="030F0702030302020204" pitchFamily="66" charset="0"/>
              </a:rPr>
              <a:t>strong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roof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fruit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blue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pool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clue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smooth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Five Week Three</vt:lpstr>
      <vt:lpstr>zoo</vt:lpstr>
      <vt:lpstr>drew</vt:lpstr>
      <vt:lpstr>roof</vt:lpstr>
      <vt:lpstr>fruit</vt:lpstr>
      <vt:lpstr>blue</vt:lpstr>
      <vt:lpstr>pool</vt:lpstr>
      <vt:lpstr>clue</vt:lpstr>
      <vt:lpstr>smooth</vt:lpstr>
      <vt:lpstr>noon</vt:lpstr>
      <vt:lpstr>chew</vt:lpstr>
      <vt:lpstr>suit</vt:lpstr>
      <vt:lpstr>flu</vt:lpstr>
      <vt:lpstr>should</vt:lpstr>
      <vt:lpstr>would</vt:lpstr>
      <vt:lpstr>foot</vt:lpstr>
      <vt:lpstr>book</vt:lpstr>
      <vt:lpstr>hood</vt:lpstr>
      <vt:lpstr>push</vt:lpstr>
      <vt:lpstr>wood</vt:lpstr>
      <vt:lpstr>juice</vt:lpstr>
      <vt:lpstr>air</vt:lpstr>
      <vt:lpstr>along</vt:lpstr>
      <vt:lpstr>always</vt:lpstr>
      <vt:lpstr>draw</vt:lpstr>
      <vt:lpstr>during</vt:lpstr>
      <vt:lpstr>ever</vt:lpstr>
      <vt:lpstr>meant</vt:lpstr>
      <vt:lpstr>nothing</vt:lpstr>
      <vt:lpstr>story</vt:lpstr>
      <vt:lpstr>strong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9</cp:revision>
  <dcterms:created xsi:type="dcterms:W3CDTF">2013-12-06T01:41:16Z</dcterms:created>
  <dcterms:modified xsi:type="dcterms:W3CDTF">2014-02-10T20:57:19Z</dcterms:modified>
</cp:coreProperties>
</file>