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53" autoAdjust="0"/>
    <p:restoredTop sz="92559" autoAdjust="0"/>
  </p:normalViewPr>
  <p:slideViewPr>
    <p:cSldViewPr>
      <p:cViewPr>
        <p:scale>
          <a:sx n="93" d="100"/>
          <a:sy n="93" d="100"/>
        </p:scale>
        <p:origin x="-756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517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574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394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558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374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234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166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277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137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370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716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48000">
              <a:schemeClr val="tx2">
                <a:lumMod val="35000"/>
                <a:lumOff val="65000"/>
                <a:alpha val="67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8C34D-B211-492C-A3AF-CC294DA05B71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011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heteachersguide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2308225"/>
          </a:xfrm>
        </p:spPr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2</a:t>
            </a:r>
            <a:r>
              <a:rPr lang="en-US" baseline="30000" dirty="0" smtClean="0">
                <a:latin typeface="Comic Sans MS" panose="030F0702030302020204" pitchFamily="66" charset="0"/>
              </a:rPr>
              <a:t>nd</a:t>
            </a:r>
            <a:r>
              <a:rPr lang="en-US" dirty="0" smtClean="0">
                <a:latin typeface="Comic Sans MS" panose="030F0702030302020204" pitchFamily="66" charset="0"/>
              </a:rPr>
              <a:t> Grade Wonders</a:t>
            </a:r>
            <a:br>
              <a:rPr lang="en-US" dirty="0" smtClean="0">
                <a:latin typeface="Comic Sans MS" panose="030F0702030302020204" pitchFamily="66" charset="0"/>
              </a:rPr>
            </a:br>
            <a:r>
              <a:rPr lang="en-US" sz="3600" dirty="0" smtClean="0">
                <a:latin typeface="Comic Sans MS" panose="030F0702030302020204" pitchFamily="66" charset="0"/>
              </a:rPr>
              <a:t>Unit Five Week </a:t>
            </a:r>
            <a:r>
              <a:rPr lang="en-US" sz="3600" dirty="0" smtClean="0">
                <a:latin typeface="Comic Sans MS" panose="030F0702030302020204" pitchFamily="66" charset="0"/>
              </a:rPr>
              <a:t>Three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8956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Phonics and High Frequency Words Practice</a:t>
            </a:r>
            <a:endParaRPr lang="en-US" dirty="0">
              <a:solidFill>
                <a:schemeClr val="tx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02527" y="6328064"/>
            <a:ext cx="3886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hlinkClick r:id="rId2"/>
              </a:rPr>
              <a:t>www.theteachersguide.com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944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noon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206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chew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693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suit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120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flu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080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should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346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would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321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foot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206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book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693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hood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120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push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080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zoo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8004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wood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346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juice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321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air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206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along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693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always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120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draw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080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during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395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ever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548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meant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9020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nothing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927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drew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231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story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405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smtClean="0">
                <a:latin typeface="Comic Sans MS" panose="030F0702030302020204" pitchFamily="66" charset="0"/>
              </a:rPr>
              <a:t>strong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9273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roof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060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fruit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7447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blue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6989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pool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478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clue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346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smooth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321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40</Words>
  <Application>Microsoft Office PowerPoint</Application>
  <PresentationFormat>On-screen Show (4:3)</PresentationFormat>
  <Paragraphs>33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2nd Grade Wonders Unit Five Week Three</vt:lpstr>
      <vt:lpstr>zoo</vt:lpstr>
      <vt:lpstr>drew</vt:lpstr>
      <vt:lpstr>roof</vt:lpstr>
      <vt:lpstr>fruit</vt:lpstr>
      <vt:lpstr>blue</vt:lpstr>
      <vt:lpstr>pool</vt:lpstr>
      <vt:lpstr>clue</vt:lpstr>
      <vt:lpstr>smooth</vt:lpstr>
      <vt:lpstr>noon</vt:lpstr>
      <vt:lpstr>chew</vt:lpstr>
      <vt:lpstr>suit</vt:lpstr>
      <vt:lpstr>flu</vt:lpstr>
      <vt:lpstr>should</vt:lpstr>
      <vt:lpstr>would</vt:lpstr>
      <vt:lpstr>foot</vt:lpstr>
      <vt:lpstr>book</vt:lpstr>
      <vt:lpstr>hood</vt:lpstr>
      <vt:lpstr>push</vt:lpstr>
      <vt:lpstr>wood</vt:lpstr>
      <vt:lpstr>juice</vt:lpstr>
      <vt:lpstr>air</vt:lpstr>
      <vt:lpstr>along</vt:lpstr>
      <vt:lpstr>always</vt:lpstr>
      <vt:lpstr>draw</vt:lpstr>
      <vt:lpstr>during</vt:lpstr>
      <vt:lpstr>ever</vt:lpstr>
      <vt:lpstr>meant</vt:lpstr>
      <vt:lpstr>nothing</vt:lpstr>
      <vt:lpstr>story</vt:lpstr>
      <vt:lpstr>strong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2nd Grade Wonders Unit 3 Week One</dc:title>
  <dc:creator>Brian Kelley</dc:creator>
  <cp:lastModifiedBy>Brian Kelley</cp:lastModifiedBy>
  <cp:revision>9</cp:revision>
  <dcterms:created xsi:type="dcterms:W3CDTF">2013-12-06T01:41:16Z</dcterms:created>
  <dcterms:modified xsi:type="dcterms:W3CDTF">2014-02-10T20:57:19Z</dcterms:modified>
</cp:coreProperties>
</file>