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>
        <p:scale>
          <a:sx n="93" d="100"/>
          <a:sy n="93" d="100"/>
        </p:scale>
        <p:origin x="-756" y="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tx2">
                <a:lumMod val="35000"/>
                <a:lumOff val="65000"/>
                <a:alpha val="6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C34D-B211-492C-A3AF-CC294DA05B71}" type="datetimeFigureOut">
              <a:rPr lang="en-US" smtClean="0"/>
              <a:t>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eachersguid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3082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2</a:t>
            </a:r>
            <a:r>
              <a:rPr 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US" dirty="0" smtClean="0">
                <a:latin typeface="Comic Sans MS" panose="030F0702030302020204" pitchFamily="66" charset="0"/>
              </a:rPr>
              <a:t> Grade Wonders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Unit Four Week </a:t>
            </a:r>
            <a:r>
              <a:rPr lang="en-US" sz="3600" dirty="0" smtClean="0">
                <a:latin typeface="Comic Sans MS" panose="030F0702030302020204" pitchFamily="66" charset="0"/>
              </a:rPr>
              <a:t>Five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Phonics and High Frequency Words Practice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2527" y="6328064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www.theteachersguide.com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dare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rare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share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chair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square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hair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spare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stare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hares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stairs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air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there’s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pairs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talk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once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upon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among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touch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9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bought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4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never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2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knew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2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there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soon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0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smtClean="0">
                <a:latin typeface="Comic Sans MS" panose="030F0702030302020204" pitchFamily="66" charset="0"/>
              </a:rPr>
              <a:t>sorry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7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bear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6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where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4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fair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8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care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7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wear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pair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40</Words>
  <Application>Microsoft Office PowerPoint</Application>
  <PresentationFormat>On-screen Show (4:3)</PresentationFormat>
  <Paragraphs>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2nd Grade Wonders Unit Four Week Five</vt:lpstr>
      <vt:lpstr>air</vt:lpstr>
      <vt:lpstr>there</vt:lpstr>
      <vt:lpstr>bear</vt:lpstr>
      <vt:lpstr>where</vt:lpstr>
      <vt:lpstr>fair</vt:lpstr>
      <vt:lpstr>care</vt:lpstr>
      <vt:lpstr>wear</vt:lpstr>
      <vt:lpstr>pair</vt:lpstr>
      <vt:lpstr>dare</vt:lpstr>
      <vt:lpstr>rare</vt:lpstr>
      <vt:lpstr>share</vt:lpstr>
      <vt:lpstr>chair</vt:lpstr>
      <vt:lpstr>square</vt:lpstr>
      <vt:lpstr>hair</vt:lpstr>
      <vt:lpstr>spare</vt:lpstr>
      <vt:lpstr>stare</vt:lpstr>
      <vt:lpstr>hares</vt:lpstr>
      <vt:lpstr>stairs</vt:lpstr>
      <vt:lpstr>there’s</vt:lpstr>
      <vt:lpstr>pairs</vt:lpstr>
      <vt:lpstr>talk</vt:lpstr>
      <vt:lpstr>once</vt:lpstr>
      <vt:lpstr>upon</vt:lpstr>
      <vt:lpstr>among</vt:lpstr>
      <vt:lpstr>touch</vt:lpstr>
      <vt:lpstr>bought</vt:lpstr>
      <vt:lpstr>never</vt:lpstr>
      <vt:lpstr>knew</vt:lpstr>
      <vt:lpstr>soon</vt:lpstr>
      <vt:lpstr>sorry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Wonders Unit 3 Week One</dc:title>
  <dc:creator>Brian Kelley</dc:creator>
  <cp:lastModifiedBy>Brian Kelley</cp:lastModifiedBy>
  <cp:revision>7</cp:revision>
  <dcterms:created xsi:type="dcterms:W3CDTF">2013-12-06T01:41:16Z</dcterms:created>
  <dcterms:modified xsi:type="dcterms:W3CDTF">2014-01-01T14:59:36Z</dcterms:modified>
</cp:coreProperties>
</file>