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Six Week </a:t>
            </a:r>
            <a:r>
              <a:rPr lang="en-US" sz="3600" dirty="0" smtClean="0">
                <a:latin typeface="Comic Sans MS" panose="030F0702030302020204" pitchFamily="66" charset="0"/>
              </a:rPr>
              <a:t>Five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parcel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thorny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forty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counter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artist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market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cartoon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carton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garlic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hermit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silver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author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purple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scientist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wherever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everything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ahead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somehow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pretended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afternoon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anyone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curling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trouble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throughout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whirling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beaver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kernel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birthday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perfect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waiter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Six Week Five</vt:lpstr>
      <vt:lpstr>silver</vt:lpstr>
      <vt:lpstr>curling</vt:lpstr>
      <vt:lpstr>whirling</vt:lpstr>
      <vt:lpstr>beaver</vt:lpstr>
      <vt:lpstr>kernel</vt:lpstr>
      <vt:lpstr>birthday</vt:lpstr>
      <vt:lpstr>perfect</vt:lpstr>
      <vt:lpstr>waiter</vt:lpstr>
      <vt:lpstr>parcel</vt:lpstr>
      <vt:lpstr>thorny</vt:lpstr>
      <vt:lpstr>forty</vt:lpstr>
      <vt:lpstr>counter</vt:lpstr>
      <vt:lpstr>artist</vt:lpstr>
      <vt:lpstr>market</vt:lpstr>
      <vt:lpstr>cartoon</vt:lpstr>
      <vt:lpstr>carton</vt:lpstr>
      <vt:lpstr>garlic</vt:lpstr>
      <vt:lpstr>hermit</vt:lpstr>
      <vt:lpstr>author</vt:lpstr>
      <vt:lpstr>purple</vt:lpstr>
      <vt:lpstr>scientist</vt:lpstr>
      <vt:lpstr>wherever</vt:lpstr>
      <vt:lpstr>everything</vt:lpstr>
      <vt:lpstr>ahead</vt:lpstr>
      <vt:lpstr>somehow</vt:lpstr>
      <vt:lpstr>pretended</vt:lpstr>
      <vt:lpstr>afternoon</vt:lpstr>
      <vt:lpstr>anyone</vt:lpstr>
      <vt:lpstr>trouble</vt:lpstr>
      <vt:lpstr>throughout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14</cp:revision>
  <dcterms:created xsi:type="dcterms:W3CDTF">2013-12-06T01:41:16Z</dcterms:created>
  <dcterms:modified xsi:type="dcterms:W3CDTF">2014-03-04T22:26:46Z</dcterms:modified>
</cp:coreProperties>
</file>