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1416" y="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Six Week </a:t>
            </a:r>
            <a:r>
              <a:rPr lang="en-US" sz="3600" dirty="0" smtClean="0">
                <a:latin typeface="Comic Sans MS" panose="030F0702030302020204" pitchFamily="66" charset="0"/>
              </a:rPr>
              <a:t>Three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signal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flannel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bubble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staple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handle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sprinkle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simple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parcel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label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bagel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shuttle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uncle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eagle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above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brother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follow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listen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month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soft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something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song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able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who’s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wind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local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final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mental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tumble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rattle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cancel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Six Week Three</vt:lpstr>
      <vt:lpstr>shuttle</vt:lpstr>
      <vt:lpstr>able</vt:lpstr>
      <vt:lpstr>local</vt:lpstr>
      <vt:lpstr>final</vt:lpstr>
      <vt:lpstr>mental</vt:lpstr>
      <vt:lpstr>tumble</vt:lpstr>
      <vt:lpstr>rattle</vt:lpstr>
      <vt:lpstr>cancel</vt:lpstr>
      <vt:lpstr>signal</vt:lpstr>
      <vt:lpstr>flannel</vt:lpstr>
      <vt:lpstr>bubble</vt:lpstr>
      <vt:lpstr>staple</vt:lpstr>
      <vt:lpstr>handle</vt:lpstr>
      <vt:lpstr>sprinkle</vt:lpstr>
      <vt:lpstr>simple</vt:lpstr>
      <vt:lpstr>parcel</vt:lpstr>
      <vt:lpstr>label</vt:lpstr>
      <vt:lpstr>bagel</vt:lpstr>
      <vt:lpstr>uncle</vt:lpstr>
      <vt:lpstr>eagle</vt:lpstr>
      <vt:lpstr>above</vt:lpstr>
      <vt:lpstr>brother</vt:lpstr>
      <vt:lpstr>follow</vt:lpstr>
      <vt:lpstr>listen</vt:lpstr>
      <vt:lpstr>month</vt:lpstr>
      <vt:lpstr>soft</vt:lpstr>
      <vt:lpstr>something</vt:lpstr>
      <vt:lpstr>song</vt:lpstr>
      <vt:lpstr>who’s</vt:lpstr>
      <vt:lpstr>wind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12</cp:revision>
  <dcterms:created xsi:type="dcterms:W3CDTF">2013-12-06T01:41:16Z</dcterms:created>
  <dcterms:modified xsi:type="dcterms:W3CDTF">2014-03-04T01:48:35Z</dcterms:modified>
</cp:coreProperties>
</file>