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1428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3/3/2014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Six Week </a:t>
            </a:r>
            <a:r>
              <a:rPr lang="en-US" sz="3600" dirty="0" smtClean="0">
                <a:latin typeface="Comic Sans MS" panose="030F0702030302020204" pitchFamily="66" charset="0"/>
              </a:rPr>
              <a:t>Two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compute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feline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outside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recite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hopeful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baseball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athlete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compete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replace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tadpole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excuse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briefcase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sidewalk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alone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became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beside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four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hello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large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notice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round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describe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suppose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surprised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vibrate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notebook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alive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relate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stampede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flagpole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Six Week Two</vt:lpstr>
      <vt:lpstr>excuse</vt:lpstr>
      <vt:lpstr>describe</vt:lpstr>
      <vt:lpstr>vibrate</vt:lpstr>
      <vt:lpstr>notebook</vt:lpstr>
      <vt:lpstr>alive</vt:lpstr>
      <vt:lpstr>relate</vt:lpstr>
      <vt:lpstr>stampede</vt:lpstr>
      <vt:lpstr>flagpole</vt:lpstr>
      <vt:lpstr>compute</vt:lpstr>
      <vt:lpstr>feline</vt:lpstr>
      <vt:lpstr>outside</vt:lpstr>
      <vt:lpstr>recite</vt:lpstr>
      <vt:lpstr>hopeful</vt:lpstr>
      <vt:lpstr>baseball</vt:lpstr>
      <vt:lpstr>athlete</vt:lpstr>
      <vt:lpstr>compete</vt:lpstr>
      <vt:lpstr>replace</vt:lpstr>
      <vt:lpstr>tadpole</vt:lpstr>
      <vt:lpstr>briefcase</vt:lpstr>
      <vt:lpstr>sidewalk</vt:lpstr>
      <vt:lpstr>alone</vt:lpstr>
      <vt:lpstr>became</vt:lpstr>
      <vt:lpstr>beside</vt:lpstr>
      <vt:lpstr>four</vt:lpstr>
      <vt:lpstr>hello</vt:lpstr>
      <vt:lpstr>large</vt:lpstr>
      <vt:lpstr>notice</vt:lpstr>
      <vt:lpstr>round</vt:lpstr>
      <vt:lpstr>suppose</vt:lpstr>
      <vt:lpstr>surprised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11</cp:revision>
  <dcterms:created xsi:type="dcterms:W3CDTF">2013-12-06T01:41:16Z</dcterms:created>
  <dcterms:modified xsi:type="dcterms:W3CDTF">2014-03-03T19:31:29Z</dcterms:modified>
</cp:coreProperties>
</file>