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3103" autoAdjust="0"/>
  </p:normalViewPr>
  <p:slideViewPr>
    <p:cSldViewPr>
      <p:cViewPr>
        <p:scale>
          <a:sx n="93" d="100"/>
          <a:sy n="93" d="100"/>
        </p:scale>
        <p:origin x="1254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Three Week Five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cube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mule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hue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pupil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huge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tube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glue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use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true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mute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mew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menu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June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America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beautiful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began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climbed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come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country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didn’t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give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use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live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smtClean="0">
                <a:latin typeface="Comic Sans MS" panose="030F0702030302020204" pitchFamily="66" charset="0"/>
              </a:rPr>
              <a:t>turned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cues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pew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cute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fuel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music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few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Three Week Five</vt:lpstr>
      <vt:lpstr>mew</vt:lpstr>
      <vt:lpstr>use</vt:lpstr>
      <vt:lpstr>cues</vt:lpstr>
      <vt:lpstr>pew</vt:lpstr>
      <vt:lpstr>cute</vt:lpstr>
      <vt:lpstr>fuel</vt:lpstr>
      <vt:lpstr>music</vt:lpstr>
      <vt:lpstr>few</vt:lpstr>
      <vt:lpstr>cube</vt:lpstr>
      <vt:lpstr>mule</vt:lpstr>
      <vt:lpstr>hue</vt:lpstr>
      <vt:lpstr>pupil</vt:lpstr>
      <vt:lpstr>huge</vt:lpstr>
      <vt:lpstr>tube</vt:lpstr>
      <vt:lpstr>glue</vt:lpstr>
      <vt:lpstr>use</vt:lpstr>
      <vt:lpstr>true</vt:lpstr>
      <vt:lpstr>mute</vt:lpstr>
      <vt:lpstr>menu</vt:lpstr>
      <vt:lpstr>June</vt:lpstr>
      <vt:lpstr>America</vt:lpstr>
      <vt:lpstr>beautiful</vt:lpstr>
      <vt:lpstr>began</vt:lpstr>
      <vt:lpstr>climbed</vt:lpstr>
      <vt:lpstr>come</vt:lpstr>
      <vt:lpstr>country</vt:lpstr>
      <vt:lpstr>didn’t</vt:lpstr>
      <vt:lpstr>give</vt:lpstr>
      <vt:lpstr>live</vt:lpstr>
      <vt:lpstr>turned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7</cp:revision>
  <dcterms:created xsi:type="dcterms:W3CDTF">2013-12-06T01:41:16Z</dcterms:created>
  <dcterms:modified xsi:type="dcterms:W3CDTF">2013-12-06T02:22:21Z</dcterms:modified>
</cp:coreProperties>
</file>